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8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3019-AFE6-499D-A4FC-B408CFE7E318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диагностической работы по математике в 10-х классах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8 декабря 2015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по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3" y="1412767"/>
          <a:ext cx="8280916" cy="4711193"/>
        </p:xfrm>
        <a:graphic>
          <a:graphicData uri="http://schemas.openxmlformats.org/drawingml/2006/table">
            <a:tbl>
              <a:tblPr/>
              <a:tblGrid>
                <a:gridCol w="724345"/>
                <a:gridCol w="2164522"/>
                <a:gridCol w="1000132"/>
                <a:gridCol w="1132368"/>
                <a:gridCol w="867896"/>
                <a:gridCol w="879486"/>
                <a:gridCol w="1512167"/>
              </a:tblGrid>
              <a:tr h="2738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№18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учеников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Средняя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оценка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 выполнения задания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участвовали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справились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14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3,4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68,74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2?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3,62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61,06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3,4 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58,44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4,38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3,17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70,67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72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  (87%)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90,33%)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3,58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67,16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 и уровень обученности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7" y="1124744"/>
          <a:ext cx="8568952" cy="2992472"/>
        </p:xfrm>
        <a:graphic>
          <a:graphicData uri="http://schemas.openxmlformats.org/drawingml/2006/table">
            <a:tbl>
              <a:tblPr/>
              <a:tblGrid>
                <a:gridCol w="738702"/>
                <a:gridCol w="3250293"/>
                <a:gridCol w="2279436"/>
                <a:gridCol w="2300521"/>
              </a:tblGrid>
              <a:tr h="683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знаний,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33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84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22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87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66,67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50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90,62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i="0" smtClean="0">
                          <a:latin typeface="Times New Roman" pitchFamily="18" charset="0"/>
                          <a:cs typeface="Times New Roman" pitchFamily="18" charset="0"/>
                        </a:rPr>
                        <a:t>51,5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3701</TotalTime>
  <Words>182</Words>
  <Application>Microsoft Office PowerPoint</Application>
  <PresentationFormat>Экран (4:3)</PresentationFormat>
  <Paragraphs>92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диагностической работы по математике в 10-х классах Плавского района    </vt:lpstr>
      <vt:lpstr>Средний балл по ОУ</vt:lpstr>
      <vt:lpstr>Качество знаний и уровень обученности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диагностической работы по математике в 11-х классах Плавского района</dc:title>
  <dc:creator>Катя</dc:creator>
  <cp:lastModifiedBy>Людмила Вячеславовна</cp:lastModifiedBy>
  <cp:revision>315</cp:revision>
  <dcterms:created xsi:type="dcterms:W3CDTF">2013-01-09T08:17:17Z</dcterms:created>
  <dcterms:modified xsi:type="dcterms:W3CDTF">2015-12-11T12:38:56Z</dcterms:modified>
</cp:coreProperties>
</file>